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52513" cy="17146588"/>
  <p:notesSz cx="6858000" cy="9144000"/>
  <p:defaultTextStyle>
    <a:defPPr>
      <a:defRPr lang="es-CL"/>
    </a:defPPr>
    <a:lvl1pPr marL="0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3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477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215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8954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692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6pPr>
    <a:lvl7pPr marL="3628431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7pPr>
    <a:lvl8pPr marL="4233169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8pPr>
    <a:lvl9pPr marL="483790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420C"/>
    <a:srgbClr val="032500"/>
    <a:srgbClr val="9EE121"/>
    <a:srgbClr val="042F39"/>
    <a:srgbClr val="30CEB3"/>
    <a:srgbClr val="1B86A7"/>
    <a:srgbClr val="FB6952"/>
    <a:srgbClr val="E0235E"/>
    <a:srgbClr val="2B202D"/>
    <a:srgbClr val="F6EA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27"/>
    <p:restoredTop sz="95179"/>
  </p:normalViewPr>
  <p:slideViewPr>
    <p:cSldViewPr snapToGrid="0" snapToObjects="1">
      <p:cViewPr>
        <p:scale>
          <a:sx n="18" d="100"/>
          <a:sy n="18" d="100"/>
        </p:scale>
        <p:origin x="3936" y="1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5486" y="912908"/>
            <a:ext cx="11861542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5486" y="4564485"/>
            <a:ext cx="11861542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5485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55520" y="15892353"/>
            <a:ext cx="4641474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12712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9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Imagen 57">
            <a:extLst>
              <a:ext uri="{FF2B5EF4-FFF2-40B4-BE49-F238E27FC236}">
                <a16:creationId xmlns:a16="http://schemas.microsoft.com/office/drawing/2014/main" id="{4C5F9251-239A-B643-89DE-74C7F0B21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61" name="Imagen 60">
            <a:extLst>
              <a:ext uri="{FF2B5EF4-FFF2-40B4-BE49-F238E27FC236}">
                <a16:creationId xmlns:a16="http://schemas.microsoft.com/office/drawing/2014/main" id="{31B6837E-0373-1F42-BA52-E2043B670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1481"/>
            <a:ext cx="13716000" cy="4000500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C4B05549-6866-A641-91B0-4D7AFE1AE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2625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269852" y="3946406"/>
            <a:ext cx="6042680" cy="204209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633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633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39838" y="12474335"/>
            <a:ext cx="7222275" cy="579839"/>
          </a:xfrm>
          <a:prstGeom prst="rect">
            <a:avLst/>
          </a:prstGeom>
          <a:solidFill>
            <a:srgbClr val="9EE12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168" b="1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168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168" b="1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269852" y="5993038"/>
            <a:ext cx="6782054" cy="579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MAULE </a:t>
            </a:r>
            <a:r>
              <a:rPr lang="es-CL" sz="3168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269852" y="3413454"/>
            <a:ext cx="3538585" cy="575863"/>
          </a:xfrm>
          <a:prstGeom prst="rect">
            <a:avLst/>
          </a:prstGeom>
          <a:solidFill>
            <a:srgbClr val="032500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F459980-BCDF-4143-ADFD-181C59F15F77}"/>
              </a:ext>
            </a:extLst>
          </p:cNvPr>
          <p:cNvSpPr txBox="1"/>
          <p:nvPr/>
        </p:nvSpPr>
        <p:spPr>
          <a:xfrm>
            <a:off x="1139838" y="13171884"/>
            <a:ext cx="6372591" cy="498598"/>
          </a:xfrm>
          <a:prstGeom prst="rect">
            <a:avLst/>
          </a:prstGeom>
          <a:solidFill>
            <a:srgbClr val="032500"/>
          </a:solidFill>
          <a:ln>
            <a:solidFill>
              <a:srgbClr val="032500"/>
            </a:solidFill>
          </a:ln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4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4657149C-9E1E-E24E-A416-277EA6C36D28}"/>
              </a:ext>
            </a:extLst>
          </p:cNvPr>
          <p:cNvGrpSpPr/>
          <p:nvPr/>
        </p:nvGrpSpPr>
        <p:grpSpPr>
          <a:xfrm>
            <a:off x="1358408" y="6798889"/>
            <a:ext cx="2995381" cy="365291"/>
            <a:chOff x="3023231" y="4960757"/>
            <a:chExt cx="2706760" cy="330094"/>
          </a:xfrm>
          <a:solidFill>
            <a:srgbClr val="FB6952"/>
          </a:solidFill>
        </p:grpSpPr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A66F8A3E-8A25-074C-8325-8BA4E2FA97EC}"/>
                </a:ext>
              </a:extLst>
            </p:cNvPr>
            <p:cNvSpPr/>
            <p:nvPr/>
          </p:nvSpPr>
          <p:spPr>
            <a:xfrm>
              <a:off x="3023231" y="4960757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2D2664DA-A9E5-8A42-B404-2E2234B95BB8}"/>
                </a:ext>
              </a:extLst>
            </p:cNvPr>
            <p:cNvSpPr/>
            <p:nvPr/>
          </p:nvSpPr>
          <p:spPr>
            <a:xfrm>
              <a:off x="3503308" y="4964175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F50D7FD6-722F-DF49-8906-AA7728B22414}"/>
                </a:ext>
              </a:extLst>
            </p:cNvPr>
            <p:cNvSpPr/>
            <p:nvPr/>
          </p:nvSpPr>
          <p:spPr>
            <a:xfrm>
              <a:off x="3982139" y="4967593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0679A5FD-F771-0E49-BEE3-865C8BCE2300}"/>
                </a:ext>
              </a:extLst>
            </p:cNvPr>
            <p:cNvSpPr/>
            <p:nvPr/>
          </p:nvSpPr>
          <p:spPr>
            <a:xfrm>
              <a:off x="4459724" y="4967593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7F87F548-2FF1-4D46-AD20-A08009208EA8}"/>
                </a:ext>
              </a:extLst>
            </p:cNvPr>
            <p:cNvSpPr/>
            <p:nvPr/>
          </p:nvSpPr>
          <p:spPr>
            <a:xfrm>
              <a:off x="4937309" y="4973305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4" name="Elipse 33">
              <a:extLst>
                <a:ext uri="{FF2B5EF4-FFF2-40B4-BE49-F238E27FC236}">
                  <a16:creationId xmlns:a16="http://schemas.microsoft.com/office/drawing/2014/main" id="{04BF62F0-DD41-7147-A431-77C98A74B19B}"/>
                </a:ext>
              </a:extLst>
            </p:cNvPr>
            <p:cNvSpPr/>
            <p:nvPr/>
          </p:nvSpPr>
          <p:spPr>
            <a:xfrm>
              <a:off x="5412445" y="4967593"/>
              <a:ext cx="317546" cy="317546"/>
            </a:xfrm>
            <a:prstGeom prst="ellipse">
              <a:avLst/>
            </a:prstGeom>
            <a:solidFill>
              <a:srgbClr val="30CE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</p:grp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7D992CA-71CB-844B-A286-48BBB09A1862}"/>
              </a:ext>
            </a:extLst>
          </p:cNvPr>
          <p:cNvSpPr txBox="1"/>
          <p:nvPr/>
        </p:nvSpPr>
        <p:spPr>
          <a:xfrm>
            <a:off x="1139838" y="9871833"/>
            <a:ext cx="8280961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BB2C002-7E95-6446-B2E5-9809E585F837}"/>
              </a:ext>
            </a:extLst>
          </p:cNvPr>
          <p:cNvSpPr txBox="1"/>
          <p:nvPr/>
        </p:nvSpPr>
        <p:spPr>
          <a:xfrm>
            <a:off x="1139838" y="7384169"/>
            <a:ext cx="7804239" cy="2529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DOLOR SIT AMET</a:t>
            </a:r>
            <a:r>
              <a:rPr lang="es-CL" sz="5279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CONSECTETUR DUIS</a:t>
            </a:r>
          </a:p>
        </p:txBody>
      </p:sp>
      <p:pic>
        <p:nvPicPr>
          <p:cNvPr id="62" name="Imagen 61">
            <a:extLst>
              <a:ext uri="{FF2B5EF4-FFF2-40B4-BE49-F238E27FC236}">
                <a16:creationId xmlns:a16="http://schemas.microsoft.com/office/drawing/2014/main" id="{53A4537A-78F1-5F4C-9490-6F0E2EBE6A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55661" y="1408908"/>
            <a:ext cx="2689499" cy="2670951"/>
          </a:xfrm>
          <a:prstGeom prst="rect">
            <a:avLst/>
          </a:prstGeom>
        </p:spPr>
      </p:pic>
      <p:pic>
        <p:nvPicPr>
          <p:cNvPr id="63" name="Imagen 62">
            <a:extLst>
              <a:ext uri="{FF2B5EF4-FFF2-40B4-BE49-F238E27FC236}">
                <a16:creationId xmlns:a16="http://schemas.microsoft.com/office/drawing/2014/main" id="{27E50FFD-3193-064E-94AF-8EF56B1E8C1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73165" y="5278926"/>
            <a:ext cx="2856434" cy="2670951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DADDE59D-B7AC-D24E-845C-5E83E61228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55661" y="12764254"/>
            <a:ext cx="2670951" cy="3004820"/>
          </a:xfrm>
          <a:prstGeom prst="rect">
            <a:avLst/>
          </a:prstGeom>
        </p:spPr>
      </p:pic>
      <p:pic>
        <p:nvPicPr>
          <p:cNvPr id="56" name="Imagen 55">
            <a:extLst>
              <a:ext uri="{FF2B5EF4-FFF2-40B4-BE49-F238E27FC236}">
                <a16:creationId xmlns:a16="http://schemas.microsoft.com/office/drawing/2014/main" id="{9FA21D46-F746-9641-B822-18EE7CA87E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35496" y="9481682"/>
            <a:ext cx="2719170" cy="257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n 42">
            <a:extLst>
              <a:ext uri="{FF2B5EF4-FFF2-40B4-BE49-F238E27FC236}">
                <a16:creationId xmlns:a16="http://schemas.microsoft.com/office/drawing/2014/main" id="{3FCC6D84-C697-4343-860A-81A88DFBF1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46" name="Imagen 45">
            <a:extLst>
              <a:ext uri="{FF2B5EF4-FFF2-40B4-BE49-F238E27FC236}">
                <a16:creationId xmlns:a16="http://schemas.microsoft.com/office/drawing/2014/main" id="{493E9C46-F2E3-E947-9E68-E800BE0E2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1481"/>
            <a:ext cx="13716000" cy="4000500"/>
          </a:xfrm>
          <a:prstGeom prst="rect">
            <a:avLst/>
          </a:prstGeom>
        </p:spPr>
      </p:pic>
      <p:pic>
        <p:nvPicPr>
          <p:cNvPr id="45" name="Imagen 44">
            <a:extLst>
              <a:ext uri="{FF2B5EF4-FFF2-40B4-BE49-F238E27FC236}">
                <a16:creationId xmlns:a16="http://schemas.microsoft.com/office/drawing/2014/main" id="{A890F38F-D952-6C46-B4E3-798D130979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3256" y="7328694"/>
            <a:ext cx="7366000" cy="2489200"/>
          </a:xfrm>
          <a:prstGeom prst="rect">
            <a:avLst/>
          </a:prstGeom>
        </p:spPr>
      </p:pic>
      <p:pic>
        <p:nvPicPr>
          <p:cNvPr id="47" name="Imagen 46">
            <a:extLst>
              <a:ext uri="{FF2B5EF4-FFF2-40B4-BE49-F238E27FC236}">
                <a16:creationId xmlns:a16="http://schemas.microsoft.com/office/drawing/2014/main" id="{C784C538-9B17-114E-9671-505A38556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2625"/>
            <a:ext cx="13716000" cy="40005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FBCE933-198C-4B46-B07C-7E88635944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B469EB9-96AB-6D40-9FED-D61947C05E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56" name="Imagen 55">
            <a:extLst>
              <a:ext uri="{FF2B5EF4-FFF2-40B4-BE49-F238E27FC236}">
                <a16:creationId xmlns:a16="http://schemas.microsoft.com/office/drawing/2014/main" id="{91101A63-E9B9-B249-A8F9-75CF6366DC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55661" y="1408908"/>
            <a:ext cx="2689499" cy="2670951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7E3BCA01-9D71-F74F-A825-02892F3E8C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73165" y="5278926"/>
            <a:ext cx="2856434" cy="2670951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539B1CCA-07E7-A94C-996E-748C467D296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55661" y="12764254"/>
            <a:ext cx="2670951" cy="3004820"/>
          </a:xfrm>
          <a:prstGeom prst="rect">
            <a:avLst/>
          </a:prstGeom>
        </p:spPr>
      </p:pic>
      <p:pic>
        <p:nvPicPr>
          <p:cNvPr id="59" name="Imagen 58">
            <a:extLst>
              <a:ext uri="{FF2B5EF4-FFF2-40B4-BE49-F238E27FC236}">
                <a16:creationId xmlns:a16="http://schemas.microsoft.com/office/drawing/2014/main" id="{1C2591E6-D96C-8644-8127-0942FD48D98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35496" y="9481682"/>
            <a:ext cx="2719170" cy="257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1019</TotalTime>
  <Words>47</Words>
  <Application>Microsoft Macintosh PowerPoint</Application>
  <PresentationFormat>Personalizado</PresentationFormat>
  <Paragraphs>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53</cp:revision>
  <dcterms:created xsi:type="dcterms:W3CDTF">2024-09-30T18:42:26Z</dcterms:created>
  <dcterms:modified xsi:type="dcterms:W3CDTF">2025-12-18T11:49:06Z</dcterms:modified>
</cp:coreProperties>
</file>